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3" r:id="rId4"/>
    <p:sldId id="304" r:id="rId5"/>
    <p:sldId id="305" r:id="rId6"/>
    <p:sldId id="300" r:id="rId7"/>
    <p:sldId id="301" r:id="rId8"/>
    <p:sldId id="306" r:id="rId9"/>
    <p:sldId id="310" r:id="rId10"/>
    <p:sldId id="311" r:id="rId11"/>
    <p:sldId id="312" r:id="rId12"/>
    <p:sldId id="314" r:id="rId13"/>
    <p:sldId id="317" r:id="rId14"/>
    <p:sldId id="318" r:id="rId15"/>
    <p:sldId id="319" r:id="rId16"/>
    <p:sldId id="315" r:id="rId17"/>
    <p:sldId id="316" r:id="rId18"/>
    <p:sldId id="26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483"/>
    <a:srgbClr val="2D3F43"/>
    <a:srgbClr val="D9D9D9"/>
    <a:srgbClr val="ECECEC"/>
    <a:srgbClr val="E8E8E8"/>
    <a:srgbClr val="3C4336"/>
    <a:srgbClr val="A6A798"/>
    <a:srgbClr val="323B29"/>
    <a:srgbClr val="18301B"/>
    <a:srgbClr val="284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19FFB-0BCF-4644-A5FC-66ADF66A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D0C508-09DF-4289-AB00-660A1188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6BD27-8AD4-4B34-A487-6CD1E375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CE3CF-2978-4B6E-809E-2AB41408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6484E1-C715-44AC-98E0-DA80B93D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B724D-871C-4A33-8A14-E43D1103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2A2C6E-EFFE-480D-A5FC-3DBEAF795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DEC5B-1B3B-4712-9C00-B2517F42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9924B9-AAED-4CD6-A7ED-3B2B2288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E0201-8F93-4671-8182-7DE525CF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1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3067B3-194A-4BB3-A47A-66406BF63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BD55EE-7BEF-4207-ADAF-DF5860FF5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CC280-9EB5-4EA2-A756-B71F77B2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41194-4117-401D-9CFA-F9BF86EE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7B5CA-52F4-46F0-983F-21CDF4AA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CB158-C23B-4E31-81DF-32261288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B300A-0B42-40CE-8313-5EC0E27F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63A821-7FD4-4864-A6A8-FC16C140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84DE5-09EC-4A82-8F6F-61922F22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6F7A3E-8C6B-4FD1-AEDC-82E897A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4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7E7D6-8EBD-4885-A14A-8E85688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DD715D-765E-4F70-BA85-98A96F2B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F0024-E62B-46FF-8099-0B8779C2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554A7-A218-4147-84CE-530487D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650EE8-404D-46C8-AA7E-13E1A480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6751D-3287-4DBC-A6C8-D067EA6D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A1B12-E206-4F92-BC88-FE6843A9D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6D9852-C9F2-4C51-ACD3-E8459FD2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FCBF90-B97B-4340-BC3C-F832021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EE6F47-4090-4931-B3B3-8EE35D2D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2CC27-BF19-4469-861F-AFBB0E1B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82F83-D00E-4D91-8867-15214CD9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31D294-5A92-4B2C-8314-03D82872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0617FE-8807-4AAB-ABFA-60BADED6F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BF8BA3-2EB8-4F22-8B1A-025521CF5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0F0DCB-A7E4-4D23-9B17-F0CDD5BB7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BDDA0F-24F8-41AB-A97D-8FC79798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65881C-9CF5-46B9-8EA6-C2174367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AB6C63-8F52-43C1-9D6A-D5BD10A9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D190D-9FC8-49F8-80C6-93B6B1B0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2FA0BD-88A6-4604-B7B7-A38D5FEC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71EEA4-9B0C-4CC5-8489-B842BFBB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501FE6-734F-4A40-B8BA-898AE5FA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852177-DA4C-415A-B486-8603DFD3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D50748-17F3-4AA9-A9AA-74E185C2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9B964D-30A9-4EAC-AA0B-374FE0AC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FF25A-E9CF-43AA-AB6E-A79ACCCC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F4D35-B5D9-483F-B1B1-396C7E4B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508A6F-DA80-48B4-A1D2-716CC36D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3B5183-AD3E-4A9A-8D67-F5ECDD9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C68682-1C2C-4476-9782-343DCA6C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7E146B-9E06-41A8-BCBC-6C2AD3CB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A0961-2FFF-4D6A-BCDD-B452B684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A2EA90-7E60-4C92-90B0-8D6C818F0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69AFC7-D8FE-4829-918C-17E45084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167694-9886-4F7F-AC29-6E333D17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E150BD-73D0-4117-BB29-6F719848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D428A4-543B-462C-9269-4604667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CC2874-050B-437F-B54F-37947540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DA2615-57D1-4E69-A3C9-FAF191D6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9F380-2C40-41A2-B632-E66AFBF7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3266-8E0D-44EA-8B00-8117F7928675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AF791-FFA7-4143-BD38-2D2DD3A2F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26985-DCA7-48D5-9BEF-3A7D6977B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D06A-4ACE-465B-9A14-A50B28B44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6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5351948-257A-4129-994C-84319592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5" r="9091" b="17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0F78E0B-867A-458C-81B0-B613F0E89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cs-CZ" sz="4800" dirty="0"/>
              <a:t>Hostinec „U černého orla“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2756214F-695F-4B1A-AEEB-DB15E070C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323376"/>
            <a:ext cx="3657600" cy="124143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Mario Barra </a:t>
            </a:r>
          </a:p>
          <a:p>
            <a:r>
              <a:rPr lang="cs-CZ" sz="1800" i="1" dirty="0">
                <a:solidFill>
                  <a:schemeClr val="tx2"/>
                </a:solidFill>
              </a:rPr>
              <a:t>Ateliér GIRSA</a:t>
            </a:r>
          </a:p>
          <a:p>
            <a:r>
              <a:rPr lang="cs-CZ" sz="1800" dirty="0">
                <a:solidFill>
                  <a:schemeClr val="tx2"/>
                </a:solidFill>
              </a:rPr>
              <a:t>Mapová příloha</a:t>
            </a: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7C6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4C324E2A-EB86-4423-B173-0A9A96AA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4" y="889939"/>
            <a:ext cx="1530765" cy="1224612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A78A95E-0B7F-42C0-9F44-524FD89A0EFC}"/>
              </a:ext>
            </a:extLst>
          </p:cNvPr>
          <p:cNvCxnSpPr>
            <a:cxnSpLocks/>
          </p:cNvCxnSpPr>
          <p:nvPr/>
        </p:nvCxnSpPr>
        <p:spPr>
          <a:xfrm flipV="1">
            <a:off x="7474226" y="2640545"/>
            <a:ext cx="702365" cy="2219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C8A4C96-C01A-4E06-8F52-539F28A76AB3}"/>
              </a:ext>
            </a:extLst>
          </p:cNvPr>
          <p:cNvCxnSpPr>
            <a:cxnSpLocks/>
          </p:cNvCxnSpPr>
          <p:nvPr/>
        </p:nvCxnSpPr>
        <p:spPr>
          <a:xfrm>
            <a:off x="7474226" y="2862470"/>
            <a:ext cx="463826" cy="129871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C032556-324F-4BCC-9859-FEED0C45702F}"/>
              </a:ext>
            </a:extLst>
          </p:cNvPr>
          <p:cNvCxnSpPr>
            <a:cxnSpLocks/>
          </p:cNvCxnSpPr>
          <p:nvPr/>
        </p:nvCxnSpPr>
        <p:spPr>
          <a:xfrm flipH="1">
            <a:off x="7938052" y="3927343"/>
            <a:ext cx="675861" cy="23384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6ABD18-BEA2-401A-A544-6D37F950DD81}"/>
              </a:ext>
            </a:extLst>
          </p:cNvPr>
          <p:cNvCxnSpPr>
            <a:cxnSpLocks/>
          </p:cNvCxnSpPr>
          <p:nvPr/>
        </p:nvCxnSpPr>
        <p:spPr>
          <a:xfrm>
            <a:off x="8176591" y="2640545"/>
            <a:ext cx="437322" cy="1277915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A93ABA2-2E76-46DA-99C6-05DA3B3695D2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1956</a:t>
            </a:r>
          </a:p>
        </p:txBody>
      </p:sp>
      <p:pic>
        <p:nvPicPr>
          <p:cNvPr id="9" name="Obrázek 8" descr="Obsah obrázku text, lidé, dav&#10;&#10;Popis byl vytvořen automaticky">
            <a:extLst>
              <a:ext uri="{FF2B5EF4-FFF2-40B4-BE49-F238E27FC236}">
                <a16:creationId xmlns:a16="http://schemas.microsoft.com/office/drawing/2014/main" id="{17FFF22E-CBC8-433B-8C75-471C08EF3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03716C7-6E15-4D7E-866A-8ECD325D010D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1957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CBF53F8B-0F1E-4316-A014-1447F65D9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5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D31E71D-0DEF-4198-AC3D-9B55080BBD3E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1966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CF04463-9F6D-4657-8CC4-2FCEB0780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D31E71D-0DEF-4198-AC3D-9B55080BBD3E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2001</a:t>
            </a:r>
          </a:p>
        </p:txBody>
      </p:sp>
      <p:pic>
        <p:nvPicPr>
          <p:cNvPr id="3" name="Obrázek 2" descr="Obsah obrázku text, čtverec&#10;&#10;Popis byl vytvořen automaticky">
            <a:extLst>
              <a:ext uri="{FF2B5EF4-FFF2-40B4-BE49-F238E27FC236}">
                <a16:creationId xmlns:a16="http://schemas.microsoft.com/office/drawing/2014/main" id="{7DBC57AD-48E8-4DAE-8E3E-D713E607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D31E71D-0DEF-4198-AC3D-9B55080BBD3E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78D6F7-A74F-4774-B294-016053936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6" r="7766"/>
          <a:stretch/>
        </p:blipFill>
        <p:spPr>
          <a:xfrm>
            <a:off x="438150" y="0"/>
            <a:ext cx="850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D31E71D-0DEF-4198-AC3D-9B55080BBD3E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3D model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2021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668A9D-5155-40B2-A92C-FB0D21C30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0" r="3170"/>
          <a:stretch/>
        </p:blipFill>
        <p:spPr>
          <a:xfrm>
            <a:off x="0" y="1844"/>
            <a:ext cx="884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účtenka&#10;&#10;Popis byl vytvořen automaticky">
            <a:extLst>
              <a:ext uri="{FF2B5EF4-FFF2-40B4-BE49-F238E27FC236}">
                <a16:creationId xmlns:a16="http://schemas.microsoft.com/office/drawing/2014/main" id="{93A7F97A-2288-4CAE-A6BD-6CC42CB32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8"/>
          <a:stretch/>
        </p:blipFill>
        <p:spPr>
          <a:xfrm>
            <a:off x="772357" y="0"/>
            <a:ext cx="7821227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9DEBDD-5B6A-4216-8D23-BAA65CFE53D8}"/>
              </a:ext>
            </a:extLst>
          </p:cNvPr>
          <p:cNvSpPr txBox="1"/>
          <p:nvPr/>
        </p:nvSpPr>
        <p:spPr>
          <a:xfrm>
            <a:off x="9525000" y="5201245"/>
            <a:ext cx="198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Výkaz ploch </a:t>
            </a:r>
          </a:p>
          <a:p>
            <a:r>
              <a:rPr lang="cs-CZ" b="1" dirty="0"/>
              <a:t>Stabilního katastru</a:t>
            </a:r>
          </a:p>
          <a:p>
            <a:r>
              <a:rPr lang="cs-CZ" dirty="0"/>
              <a:t>Železný Brod</a:t>
            </a:r>
          </a:p>
          <a:p>
            <a:r>
              <a:rPr lang="cs-CZ" i="1" dirty="0"/>
              <a:t>1845-1948</a:t>
            </a:r>
          </a:p>
        </p:txBody>
      </p:sp>
    </p:spTree>
    <p:extLst>
      <p:ext uri="{BB962C8B-B14F-4D97-AF65-F5344CB8AC3E}">
        <p14:creationId xmlns:p14="http://schemas.microsoft.com/office/powerpoint/2010/main" val="86157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text, účtenka&#10;&#10;Popis byl vytvořen automaticky">
            <a:extLst>
              <a:ext uri="{FF2B5EF4-FFF2-40B4-BE49-F238E27FC236}">
                <a16:creationId xmlns:a16="http://schemas.microsoft.com/office/drawing/2014/main" id="{D04D6478-2C4D-4F14-BED0-8754A7466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61268" r="-227" b="-1"/>
          <a:stretch/>
        </p:blipFill>
        <p:spPr>
          <a:xfrm>
            <a:off x="772357" y="1899821"/>
            <a:ext cx="7821227" cy="428347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DA7C180-E6F0-4F46-8C63-EA7D23A87A62}"/>
              </a:ext>
            </a:extLst>
          </p:cNvPr>
          <p:cNvSpPr txBox="1"/>
          <p:nvPr/>
        </p:nvSpPr>
        <p:spPr>
          <a:xfrm>
            <a:off x="9525000" y="5201245"/>
            <a:ext cx="198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Výkaz ploch </a:t>
            </a:r>
          </a:p>
          <a:p>
            <a:r>
              <a:rPr lang="cs-CZ" b="1" dirty="0"/>
              <a:t>Stabilního katastru</a:t>
            </a:r>
          </a:p>
          <a:p>
            <a:r>
              <a:rPr lang="cs-CZ" dirty="0"/>
              <a:t>Železný Brod</a:t>
            </a:r>
          </a:p>
          <a:p>
            <a:r>
              <a:rPr lang="cs-CZ" i="1" dirty="0"/>
              <a:t>1845-1948</a:t>
            </a:r>
          </a:p>
        </p:txBody>
      </p:sp>
      <p:pic>
        <p:nvPicPr>
          <p:cNvPr id="6" name="Zástupný obsah 4" descr="Obsah obrázku text, účtenka&#10;&#10;Popis byl vytvořen automaticky">
            <a:extLst>
              <a:ext uri="{FF2B5EF4-FFF2-40B4-BE49-F238E27FC236}">
                <a16:creationId xmlns:a16="http://schemas.microsoft.com/office/drawing/2014/main" id="{6A537CDD-A6A7-403F-860C-BFF3FA280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b="89806"/>
          <a:stretch/>
        </p:blipFill>
        <p:spPr>
          <a:xfrm>
            <a:off x="772357" y="772357"/>
            <a:ext cx="7782862" cy="11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BE84FA-3858-4584-81E2-20F210CF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4862" y="5914231"/>
            <a:ext cx="2809875" cy="11572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Konec prezentace</a:t>
            </a:r>
          </a:p>
        </p:txBody>
      </p:sp>
      <p:pic>
        <p:nvPicPr>
          <p:cNvPr id="5" name="Obrázek 4" descr="Obsah obrázku exteriér, obloha, budova, silnice&#10;&#10;Popis byl vytvořen automaticky">
            <a:extLst>
              <a:ext uri="{FF2B5EF4-FFF2-40B4-BE49-F238E27FC236}">
                <a16:creationId xmlns:a16="http://schemas.microsoft.com/office/drawing/2014/main" id="{6B3DF8EA-3A1C-46E9-8414-B9206FC1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7" y="692458"/>
            <a:ext cx="6226206" cy="4669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82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9392C-50A9-45CA-B88C-411A1BBA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4BA088C-967A-48BF-93C5-9F575FDF9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b="21692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C8AE0D2-D108-4B74-8AA6-004EFF59CC29}"/>
              </a:ext>
            </a:extLst>
          </p:cNvPr>
          <p:cNvSpPr txBox="1"/>
          <p:nvPr/>
        </p:nvSpPr>
        <p:spPr>
          <a:xfrm>
            <a:off x="9507859" y="5393595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Indikační skica </a:t>
            </a:r>
          </a:p>
          <a:p>
            <a:r>
              <a:rPr lang="cs-CZ" b="1" dirty="0"/>
              <a:t>detail centra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kolem č. 1840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B65A8D9-91AB-4C32-A13F-8FB00BE77F9A}"/>
              </a:ext>
            </a:extLst>
          </p:cNvPr>
          <p:cNvCxnSpPr>
            <a:cxnSpLocks/>
          </p:cNvCxnSpPr>
          <p:nvPr/>
        </p:nvCxnSpPr>
        <p:spPr>
          <a:xfrm flipV="1">
            <a:off x="3306417" y="3336235"/>
            <a:ext cx="625503" cy="16120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D95E4CA-ACFF-494D-A8A3-D460C6C5E8AE}"/>
              </a:ext>
            </a:extLst>
          </p:cNvPr>
          <p:cNvCxnSpPr>
            <a:cxnSpLocks/>
          </p:cNvCxnSpPr>
          <p:nvPr/>
        </p:nvCxnSpPr>
        <p:spPr>
          <a:xfrm>
            <a:off x="3323645" y="3521765"/>
            <a:ext cx="294198" cy="1137699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0031DF5-7D66-4A95-AA89-50741CDD78CE}"/>
              </a:ext>
            </a:extLst>
          </p:cNvPr>
          <p:cNvCxnSpPr>
            <a:cxnSpLocks/>
          </p:cNvCxnSpPr>
          <p:nvPr/>
        </p:nvCxnSpPr>
        <p:spPr>
          <a:xfrm flipH="1">
            <a:off x="3625795" y="4412974"/>
            <a:ext cx="612250" cy="201175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4BD603E-91F4-4863-B58F-B34D11D53E24}"/>
              </a:ext>
            </a:extLst>
          </p:cNvPr>
          <p:cNvCxnSpPr>
            <a:cxnSpLocks/>
          </p:cNvCxnSpPr>
          <p:nvPr/>
        </p:nvCxnSpPr>
        <p:spPr>
          <a:xfrm>
            <a:off x="3903643" y="3336235"/>
            <a:ext cx="294646" cy="106878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7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1C2F6-37D0-4848-9F68-B018CEBF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D0009DC8-C472-4C12-9622-936B7425D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0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36885E-4836-4EE3-9F11-E6B9CA4879B3}"/>
              </a:ext>
            </a:extLst>
          </p:cNvPr>
          <p:cNvSpPr txBox="1"/>
          <p:nvPr/>
        </p:nvSpPr>
        <p:spPr>
          <a:xfrm>
            <a:off x="9565009" y="5014813"/>
            <a:ext cx="2512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Otisk stabilního katastru</a:t>
            </a:r>
          </a:p>
          <a:p>
            <a:r>
              <a:rPr lang="cs-CZ" b="1" dirty="0"/>
              <a:t>detail centra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kolem č. 1843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347BC2-ADE0-4D16-94AE-BAFC4ACB3F58}"/>
              </a:ext>
            </a:extLst>
          </p:cNvPr>
          <p:cNvCxnSpPr>
            <a:cxnSpLocks/>
          </p:cNvCxnSpPr>
          <p:nvPr/>
        </p:nvCxnSpPr>
        <p:spPr>
          <a:xfrm flipV="1">
            <a:off x="6816436" y="3204556"/>
            <a:ext cx="635924" cy="19119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4D2682A-09ED-4606-B491-09E10B31B600}"/>
              </a:ext>
            </a:extLst>
          </p:cNvPr>
          <p:cNvCxnSpPr>
            <a:cxnSpLocks/>
          </p:cNvCxnSpPr>
          <p:nvPr/>
        </p:nvCxnSpPr>
        <p:spPr>
          <a:xfrm>
            <a:off x="6816436" y="3429000"/>
            <a:ext cx="394072" cy="116830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80CB7F6-6BFF-4C84-96A4-8ED60F4020B7}"/>
              </a:ext>
            </a:extLst>
          </p:cNvPr>
          <p:cNvCxnSpPr>
            <a:cxnSpLocks/>
          </p:cNvCxnSpPr>
          <p:nvPr/>
        </p:nvCxnSpPr>
        <p:spPr>
          <a:xfrm flipH="1">
            <a:off x="7248941" y="4418215"/>
            <a:ext cx="569179" cy="17909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D9BD304-38AC-480B-B773-E69F08428445}"/>
              </a:ext>
            </a:extLst>
          </p:cNvPr>
          <p:cNvCxnSpPr>
            <a:cxnSpLocks/>
          </p:cNvCxnSpPr>
          <p:nvPr/>
        </p:nvCxnSpPr>
        <p:spPr>
          <a:xfrm>
            <a:off x="7441427" y="3204556"/>
            <a:ext cx="376693" cy="1213659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5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1C2F6-37D0-4848-9F68-B018CEBF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0009DC8-C472-4C12-9622-936B7425D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5200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36885E-4836-4EE3-9F11-E6B9CA4879B3}"/>
              </a:ext>
            </a:extLst>
          </p:cNvPr>
          <p:cNvSpPr txBox="1"/>
          <p:nvPr/>
        </p:nvSpPr>
        <p:spPr>
          <a:xfrm>
            <a:off x="9565009" y="4504162"/>
            <a:ext cx="2369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Originální mapa</a:t>
            </a:r>
          </a:p>
          <a:p>
            <a:r>
              <a:rPr lang="cs-CZ" b="1" dirty="0"/>
              <a:t>stabilního katastru</a:t>
            </a:r>
          </a:p>
          <a:p>
            <a:r>
              <a:rPr lang="cs-CZ" b="1" dirty="0"/>
              <a:t>detail centra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kolem č. 1843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9183796-D3D3-40A7-BA46-106606F0085B}"/>
              </a:ext>
            </a:extLst>
          </p:cNvPr>
          <p:cNvCxnSpPr>
            <a:cxnSpLocks/>
          </p:cNvCxnSpPr>
          <p:nvPr/>
        </p:nvCxnSpPr>
        <p:spPr>
          <a:xfrm flipV="1">
            <a:off x="5860111" y="2278034"/>
            <a:ext cx="689113" cy="22330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11A0A8E-E7D6-410D-BF0A-349C392CDBD8}"/>
              </a:ext>
            </a:extLst>
          </p:cNvPr>
          <p:cNvCxnSpPr>
            <a:cxnSpLocks/>
          </p:cNvCxnSpPr>
          <p:nvPr/>
        </p:nvCxnSpPr>
        <p:spPr>
          <a:xfrm>
            <a:off x="5860111" y="2501334"/>
            <a:ext cx="463826" cy="1365652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E773210-B48F-45AC-A729-7AE37292A8E9}"/>
              </a:ext>
            </a:extLst>
          </p:cNvPr>
          <p:cNvCxnSpPr>
            <a:cxnSpLocks/>
          </p:cNvCxnSpPr>
          <p:nvPr/>
        </p:nvCxnSpPr>
        <p:spPr>
          <a:xfrm flipH="1">
            <a:off x="6323937" y="3643685"/>
            <a:ext cx="689113" cy="2595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2E39EE-0BC5-4FBD-A7E1-340C21CD7097}"/>
              </a:ext>
            </a:extLst>
          </p:cNvPr>
          <p:cNvCxnSpPr>
            <a:cxnSpLocks/>
          </p:cNvCxnSpPr>
          <p:nvPr/>
        </p:nvCxnSpPr>
        <p:spPr>
          <a:xfrm>
            <a:off x="6549224" y="2278034"/>
            <a:ext cx="463826" cy="136565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49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1C2F6-37D0-4848-9F68-B018CEBF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0009DC8-C472-4C12-9622-936B7425D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13002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36885E-4836-4EE3-9F11-E6B9CA4879B3}"/>
              </a:ext>
            </a:extLst>
          </p:cNvPr>
          <p:cNvSpPr txBox="1"/>
          <p:nvPr/>
        </p:nvSpPr>
        <p:spPr>
          <a:xfrm>
            <a:off x="9565009" y="5001220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Katastrální mapa </a:t>
            </a:r>
          </a:p>
          <a:p>
            <a:r>
              <a:rPr lang="cs-CZ" b="1" dirty="0"/>
              <a:t>evidenční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kolem č. 1843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86A7431-F4A2-4C11-BE52-B0EEBA826DFF}"/>
              </a:ext>
            </a:extLst>
          </p:cNvPr>
          <p:cNvCxnSpPr>
            <a:cxnSpLocks/>
          </p:cNvCxnSpPr>
          <p:nvPr/>
        </p:nvCxnSpPr>
        <p:spPr>
          <a:xfrm flipV="1">
            <a:off x="5780598" y="2858479"/>
            <a:ext cx="689113" cy="22330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4A9575A-8F5C-4FB5-8AD5-B3BEAC76BD07}"/>
              </a:ext>
            </a:extLst>
          </p:cNvPr>
          <p:cNvCxnSpPr>
            <a:cxnSpLocks/>
          </p:cNvCxnSpPr>
          <p:nvPr/>
        </p:nvCxnSpPr>
        <p:spPr>
          <a:xfrm>
            <a:off x="5780598" y="3081779"/>
            <a:ext cx="463826" cy="127211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0ACF057-DA04-4BD8-8F9B-8AA4ACAEECAB}"/>
              </a:ext>
            </a:extLst>
          </p:cNvPr>
          <p:cNvCxnSpPr>
            <a:cxnSpLocks/>
          </p:cNvCxnSpPr>
          <p:nvPr/>
        </p:nvCxnSpPr>
        <p:spPr>
          <a:xfrm flipH="1">
            <a:off x="6244424" y="4094367"/>
            <a:ext cx="689113" cy="2595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7304B75-4779-4852-A621-2DC70E472988}"/>
              </a:ext>
            </a:extLst>
          </p:cNvPr>
          <p:cNvCxnSpPr>
            <a:cxnSpLocks/>
          </p:cNvCxnSpPr>
          <p:nvPr/>
        </p:nvCxnSpPr>
        <p:spPr>
          <a:xfrm>
            <a:off x="6469711" y="2858479"/>
            <a:ext cx="463826" cy="123588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3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C49CFB7-E417-4689-AD17-1D7E14CA5EA5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1938</a:t>
            </a:r>
          </a:p>
        </p:txBody>
      </p:sp>
      <p:pic>
        <p:nvPicPr>
          <p:cNvPr id="8" name="Obrázek 7" descr="Obsah obrázku text, osoba, exteriér, lidé&#10;&#10;Popis byl vytvořen automaticky">
            <a:extLst>
              <a:ext uri="{FF2B5EF4-FFF2-40B4-BE49-F238E27FC236}">
                <a16:creationId xmlns:a16="http://schemas.microsoft.com/office/drawing/2014/main" id="{46B92E37-4B0A-47DC-B9E9-12D36081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1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5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F432726-95E8-4698-8995-C63DA382FE74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1946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64D3AB9-5BF7-4ED9-B4D8-4B6EEA75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C6608C0-34F9-4A9D-895D-88B4336DE21D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1953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0D219B5-91EF-40B8-B598-7211E089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2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8384131-AFD7-4289-B354-13D3D3ED553F}"/>
              </a:ext>
            </a:extLst>
          </p:cNvPr>
          <p:cNvSpPr txBox="1"/>
          <p:nvPr/>
        </p:nvSpPr>
        <p:spPr>
          <a:xfrm>
            <a:off x="9507859" y="5473493"/>
            <a:ext cx="236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Letecký snímek </a:t>
            </a:r>
          </a:p>
          <a:p>
            <a:r>
              <a:rPr lang="cs-CZ" b="1" dirty="0"/>
              <a:t>Malé náměstí</a:t>
            </a:r>
          </a:p>
          <a:p>
            <a:r>
              <a:rPr lang="cs-CZ" dirty="0"/>
              <a:t>Železný Brod – Trávníky</a:t>
            </a:r>
          </a:p>
          <a:p>
            <a:r>
              <a:rPr lang="cs-CZ" i="1" dirty="0"/>
              <a:t>1953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771B564-49CD-45C7-9940-19406CF9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0701"/>
          <a:stretch/>
        </p:blipFill>
        <p:spPr>
          <a:xfrm>
            <a:off x="0" y="0"/>
            <a:ext cx="881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6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168</Words>
  <Application>Microsoft Office PowerPoint</Application>
  <PresentationFormat>Širokoúhlá obrazovka</PresentationFormat>
  <Paragraphs>70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Hostinec „U černého orla“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Parcela Špitálka</dc:title>
  <dc:creator>Mario Barra</dc:creator>
  <cp:lastModifiedBy>Barra, Mario</cp:lastModifiedBy>
  <cp:revision>29</cp:revision>
  <dcterms:created xsi:type="dcterms:W3CDTF">2020-11-23T11:47:07Z</dcterms:created>
  <dcterms:modified xsi:type="dcterms:W3CDTF">2021-12-23T09:30:50Z</dcterms:modified>
</cp:coreProperties>
</file>