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0" r:id="rId3"/>
    <p:sldId id="301" r:id="rId4"/>
    <p:sldId id="306" r:id="rId5"/>
    <p:sldId id="310" r:id="rId6"/>
    <p:sldId id="317" r:id="rId7"/>
    <p:sldId id="315" r:id="rId8"/>
    <p:sldId id="316" r:id="rId9"/>
    <p:sldId id="318" r:id="rId10"/>
    <p:sldId id="319" r:id="rId11"/>
    <p:sldId id="320" r:id="rId12"/>
    <p:sldId id="321" r:id="rId13"/>
    <p:sldId id="323" r:id="rId14"/>
    <p:sldId id="311" r:id="rId15"/>
    <p:sldId id="312" r:id="rId16"/>
    <p:sldId id="314" r:id="rId17"/>
    <p:sldId id="26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483"/>
    <a:srgbClr val="2D3F43"/>
    <a:srgbClr val="D9D9D9"/>
    <a:srgbClr val="ECECEC"/>
    <a:srgbClr val="E8E8E8"/>
    <a:srgbClr val="3C4336"/>
    <a:srgbClr val="A6A798"/>
    <a:srgbClr val="323B29"/>
    <a:srgbClr val="18301B"/>
    <a:srgbClr val="284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19FFB-0BCF-4644-A5FC-66ADF66A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D0C508-09DF-4289-AB00-660A1188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76BD27-8AD4-4B34-A487-6CD1E375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5CE3CF-2978-4B6E-809E-2AB41408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6484E1-C715-44AC-98E0-DA80B93D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81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B724D-871C-4A33-8A14-E43D1103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2A2C6E-EFFE-480D-A5FC-3DBEAF795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DEC5B-1B3B-4712-9C00-B2517F42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9924B9-AAED-4CD6-A7ED-3B2B2288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7E0201-8F93-4671-8182-7DE525CF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3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3067B3-194A-4BB3-A47A-66406BF63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BD55EE-7BEF-4207-ADAF-DF5860FF5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5CC280-9EB5-4EA2-A756-B71F77B2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041194-4117-401D-9CFA-F9BF86EE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7B5CA-52F4-46F0-983F-21CDF4AA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1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CB158-C23B-4E31-81DF-32261288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B300A-0B42-40CE-8313-5EC0E27F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63A821-7FD4-4864-A6A8-FC16C140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84DE5-09EC-4A82-8F6F-61922F22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6F7A3E-8C6B-4FD1-AEDC-82E897AF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74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7E7D6-8EBD-4885-A14A-8E85688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DD715D-765E-4F70-BA85-98A96F2B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F0024-E62B-46FF-8099-0B8779C2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554A7-A218-4147-84CE-530487D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650EE8-404D-46C8-AA7E-13E1A480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6751D-3287-4DBC-A6C8-D067EA6D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A1B12-E206-4F92-BC88-FE6843A9D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6D9852-C9F2-4C51-ACD3-E8459FD2B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FCBF90-B97B-4340-BC3C-F8320214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EE6F47-4090-4931-B3B3-8EE35D2D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42CC27-BF19-4469-861F-AFBB0E1B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9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82F83-D00E-4D91-8867-15214CD9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31D294-5A92-4B2C-8314-03D828720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0617FE-8807-4AAB-ABFA-60BADED6F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BF8BA3-2EB8-4F22-8B1A-025521CF5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0F0DCB-A7E4-4D23-9B17-F0CDD5BB7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BDDA0F-24F8-41AB-A97D-8FC79798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65881C-9CF5-46B9-8EA6-C2174367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AB6C63-8F52-43C1-9D6A-D5BD10A9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D190D-9FC8-49F8-80C6-93B6B1B0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2FA0BD-88A6-4604-B7B7-A38D5FEC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71EEA4-9B0C-4CC5-8489-B842BFBB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501FE6-734F-4A40-B8BA-898AE5FA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8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852177-DA4C-415A-B486-8603DFD3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D50748-17F3-4AA9-A9AA-74E185C2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9B964D-30A9-4EAC-AA0B-374FE0AC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2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FF25A-E9CF-43AA-AB6E-A79ACCCC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F4D35-B5D9-483F-B1B1-396C7E4B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508A6F-DA80-48B4-A1D2-716CC36DF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3B5183-AD3E-4A9A-8D67-F5ECDD9B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C68682-1C2C-4476-9782-343DCA6C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7E146B-9E06-41A8-BCBC-6C2AD3CB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23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A0961-2FFF-4D6A-BCDD-B452B684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A2EA90-7E60-4C92-90B0-8D6C818F0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69AFC7-D8FE-4829-918C-17E450840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167694-9886-4F7F-AC29-6E333D17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E150BD-73D0-4117-BB29-6F719848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D428A4-543B-462C-9269-46046674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3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CC2874-050B-437F-B54F-37947540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DA2615-57D1-4E69-A3C9-FAF191D6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9F380-2C40-41A2-B632-E66AFBF76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6AF791-FFA7-4143-BD38-2D2DD3A2F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126985-DCA7-48D5-9BEF-3A7D6977B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6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45351948-257A-4129-994C-843195928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 r="9091" b="17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5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0F78E0B-867A-458C-81B0-B613F0E89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758284"/>
            <a:ext cx="3657600" cy="3196570"/>
          </a:xfrm>
        </p:spPr>
        <p:txBody>
          <a:bodyPr>
            <a:normAutofit/>
          </a:bodyPr>
          <a:lstStyle/>
          <a:p>
            <a:r>
              <a:rPr lang="cs-CZ" sz="4800" dirty="0"/>
              <a:t>Hostinec „U černého orla“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2756214F-695F-4B1A-AEEB-DB15E070C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323376"/>
            <a:ext cx="3657600" cy="124143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Mario Barra </a:t>
            </a:r>
          </a:p>
          <a:p>
            <a:r>
              <a:rPr lang="cs-CZ" sz="1800" i="1" dirty="0">
                <a:solidFill>
                  <a:schemeClr val="tx2"/>
                </a:solidFill>
              </a:rPr>
              <a:t>Ateliér GIRSA</a:t>
            </a:r>
          </a:p>
          <a:p>
            <a:r>
              <a:rPr lang="cs-CZ" sz="1800" dirty="0">
                <a:solidFill>
                  <a:schemeClr val="tx2"/>
                </a:solidFill>
              </a:rPr>
              <a:t>Historická vyobrazení</a:t>
            </a:r>
          </a:p>
        </p:txBody>
      </p:sp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7C6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4C324E2A-EB86-4423-B173-0A9A96AA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4" y="889939"/>
            <a:ext cx="1530765" cy="1224612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A78A95E-0B7F-42C0-9F44-524FD89A0EFC}"/>
              </a:ext>
            </a:extLst>
          </p:cNvPr>
          <p:cNvCxnSpPr>
            <a:cxnSpLocks/>
          </p:cNvCxnSpPr>
          <p:nvPr/>
        </p:nvCxnSpPr>
        <p:spPr>
          <a:xfrm flipV="1">
            <a:off x="7474226" y="2653254"/>
            <a:ext cx="702365" cy="209217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C8A4C96-C01A-4E06-8F52-539F28A76AB3}"/>
              </a:ext>
            </a:extLst>
          </p:cNvPr>
          <p:cNvCxnSpPr>
            <a:cxnSpLocks/>
          </p:cNvCxnSpPr>
          <p:nvPr/>
        </p:nvCxnSpPr>
        <p:spPr>
          <a:xfrm>
            <a:off x="7474226" y="2862470"/>
            <a:ext cx="463826" cy="1298713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C032556-324F-4BCC-9859-FEED0C45702F}"/>
              </a:ext>
            </a:extLst>
          </p:cNvPr>
          <p:cNvCxnSpPr>
            <a:cxnSpLocks/>
          </p:cNvCxnSpPr>
          <p:nvPr/>
        </p:nvCxnSpPr>
        <p:spPr>
          <a:xfrm flipH="1">
            <a:off x="7938052" y="3954854"/>
            <a:ext cx="596348" cy="206329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6ABD18-BEA2-401A-A544-6D37F950DD81}"/>
              </a:ext>
            </a:extLst>
          </p:cNvPr>
          <p:cNvCxnSpPr>
            <a:cxnSpLocks/>
          </p:cNvCxnSpPr>
          <p:nvPr/>
        </p:nvCxnSpPr>
        <p:spPr>
          <a:xfrm>
            <a:off x="8176591" y="2676939"/>
            <a:ext cx="437322" cy="1277915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2553F-0773-48D1-9271-1B1B61C1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trom, exteriér&#10;&#10;Popis byl vytvořen automaticky">
            <a:extLst>
              <a:ext uri="{FF2B5EF4-FFF2-40B4-BE49-F238E27FC236}">
                <a16:creationId xmlns:a16="http://schemas.microsoft.com/office/drawing/2014/main" id="{3D97CD44-E5C7-4B46-8790-C041794F3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9" y="0"/>
            <a:ext cx="11035862" cy="6858000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3AB3B88-9859-4E6A-8100-AA182F66F74A}"/>
              </a:ext>
            </a:extLst>
          </p:cNvPr>
          <p:cNvSpPr/>
          <p:nvPr/>
        </p:nvSpPr>
        <p:spPr>
          <a:xfrm>
            <a:off x="3586579" y="2565647"/>
            <a:ext cx="6045693" cy="4180272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53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obloha, exteriér, dům&#10;&#10;Popis byl vytvořen automaticky">
            <a:extLst>
              <a:ext uri="{FF2B5EF4-FFF2-40B4-BE49-F238E27FC236}">
                <a16:creationId xmlns:a16="http://schemas.microsoft.com/office/drawing/2014/main" id="{147E3764-3B33-4F07-BD9F-178AD3F5D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95" y="0"/>
            <a:ext cx="6878009" cy="6858000"/>
          </a:xfrm>
        </p:spPr>
      </p:pic>
    </p:spTree>
    <p:extLst>
      <p:ext uri="{BB962C8B-B14F-4D97-AF65-F5344CB8AC3E}">
        <p14:creationId xmlns:p14="http://schemas.microsoft.com/office/powerpoint/2010/main" val="370854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voda, staré, exteriér&#10;&#10;Popis byl vytvořen automaticky">
            <a:extLst>
              <a:ext uri="{FF2B5EF4-FFF2-40B4-BE49-F238E27FC236}">
                <a16:creationId xmlns:a16="http://schemas.microsoft.com/office/drawing/2014/main" id="{725AEF29-EB4F-402B-B922-A722A3770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0"/>
            <a:ext cx="11112500" cy="6858000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A2904BEA-1241-4971-A301-417E10988B1B}"/>
              </a:ext>
            </a:extLst>
          </p:cNvPr>
          <p:cNvSpPr/>
          <p:nvPr/>
        </p:nvSpPr>
        <p:spPr>
          <a:xfrm>
            <a:off x="4838331" y="2556769"/>
            <a:ext cx="4580877" cy="2975129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98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exteriér, stojící, kabát&#10;&#10;Popis byl vytvořen automaticky">
            <a:extLst>
              <a:ext uri="{FF2B5EF4-FFF2-40B4-BE49-F238E27FC236}">
                <a16:creationId xmlns:a16="http://schemas.microsoft.com/office/drawing/2014/main" id="{C8E5A127-A16A-47D6-86B6-2652C9DC9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68" y="0"/>
            <a:ext cx="7666863" cy="6856168"/>
          </a:xfrm>
        </p:spPr>
      </p:pic>
    </p:spTree>
    <p:extLst>
      <p:ext uri="{BB962C8B-B14F-4D97-AF65-F5344CB8AC3E}">
        <p14:creationId xmlns:p14="http://schemas.microsoft.com/office/powerpoint/2010/main" val="241937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E1C32-17EE-441D-858A-70F5B599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49CFB7-E417-4689-AD17-1D7E14CA5EA5}"/>
              </a:ext>
            </a:extLst>
          </p:cNvPr>
          <p:cNvSpPr txBox="1"/>
          <p:nvPr/>
        </p:nvSpPr>
        <p:spPr>
          <a:xfrm>
            <a:off x="9525000" y="5201245"/>
            <a:ext cx="2369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Srovnání podoby</a:t>
            </a:r>
          </a:p>
          <a:p>
            <a:r>
              <a:rPr lang="cs-CZ" b="1" dirty="0"/>
              <a:t>Malého nám.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40. léta 20. stol. a </a:t>
            </a:r>
          </a:p>
          <a:p>
            <a:r>
              <a:rPr lang="cs-CZ" i="1" dirty="0"/>
              <a:t>16. 10. 2021</a:t>
            </a:r>
          </a:p>
        </p:txBody>
      </p:sp>
      <p:pic>
        <p:nvPicPr>
          <p:cNvPr id="8" name="Zástupný obsah 7" descr="Obsah obrázku budova, exteriér, obloha, ulice&#10;&#10;Popis byl vytvořen automaticky">
            <a:extLst>
              <a:ext uri="{FF2B5EF4-FFF2-40B4-BE49-F238E27FC236}">
                <a16:creationId xmlns:a16="http://schemas.microsoft.com/office/drawing/2014/main" id="{4AB88123-3629-45E6-8DF4-D71D49F2D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727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E1C32-17EE-441D-858A-70F5B599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49CFB7-E417-4689-AD17-1D7E14CA5EA5}"/>
              </a:ext>
            </a:extLst>
          </p:cNvPr>
          <p:cNvSpPr txBox="1"/>
          <p:nvPr/>
        </p:nvSpPr>
        <p:spPr>
          <a:xfrm>
            <a:off x="9525000" y="5201245"/>
            <a:ext cx="2369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Srovnání podoby</a:t>
            </a:r>
          </a:p>
          <a:p>
            <a:r>
              <a:rPr lang="cs-CZ" b="1" dirty="0"/>
              <a:t>Malého nám.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40. léta 20. stol. a </a:t>
            </a:r>
          </a:p>
          <a:p>
            <a:r>
              <a:rPr lang="cs-CZ" i="1" dirty="0"/>
              <a:t>16. 10. 2021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AB88123-3629-45E6-8DF4-D71D49F2D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264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E1C32-17EE-441D-858A-70F5B599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49CFB7-E417-4689-AD17-1D7E14CA5EA5}"/>
              </a:ext>
            </a:extLst>
          </p:cNvPr>
          <p:cNvSpPr txBox="1"/>
          <p:nvPr/>
        </p:nvSpPr>
        <p:spPr>
          <a:xfrm>
            <a:off x="9525000" y="5201245"/>
            <a:ext cx="2369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Srovnání podoby</a:t>
            </a:r>
          </a:p>
          <a:p>
            <a:r>
              <a:rPr lang="cs-CZ" b="1" dirty="0"/>
              <a:t>Malého nám.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40. léta 20. stol. a </a:t>
            </a:r>
          </a:p>
          <a:p>
            <a:r>
              <a:rPr lang="cs-CZ" i="1" dirty="0"/>
              <a:t>16. 10. 2021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AB88123-3629-45E6-8DF4-D71D49F2D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949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BE84FA-3858-4584-81E2-20F210CFB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4862" y="5914231"/>
            <a:ext cx="2809875" cy="11572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Konec prezentace</a:t>
            </a:r>
          </a:p>
        </p:txBody>
      </p:sp>
      <p:pic>
        <p:nvPicPr>
          <p:cNvPr id="5" name="Obrázek 4" descr="Obsah obrázku exteriér, obloha, budova, silnice&#10;&#10;Popis byl vytvořen automaticky">
            <a:extLst>
              <a:ext uri="{FF2B5EF4-FFF2-40B4-BE49-F238E27FC236}">
                <a16:creationId xmlns:a16="http://schemas.microsoft.com/office/drawing/2014/main" id="{C8958229-F7AA-4F21-98D1-CE75727B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97" y="692458"/>
            <a:ext cx="6226206" cy="46696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82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E1C32-17EE-441D-858A-70F5B599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exteriér, budova, sníh, dům&#10;&#10;Popis byl vytvořen automaticky">
            <a:extLst>
              <a:ext uri="{FF2B5EF4-FFF2-40B4-BE49-F238E27FC236}">
                <a16:creationId xmlns:a16="http://schemas.microsoft.com/office/drawing/2014/main" id="{6BADFBA1-CE8C-4EB9-B290-D8EF0DF7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7002" r="-388" b="10337"/>
          <a:stretch/>
        </p:blipFill>
        <p:spPr>
          <a:xfrm>
            <a:off x="0" y="-1"/>
            <a:ext cx="12287250" cy="6858001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49CFB7-E417-4689-AD17-1D7E14CA5EA5}"/>
              </a:ext>
            </a:extLst>
          </p:cNvPr>
          <p:cNvSpPr txBox="1"/>
          <p:nvPr/>
        </p:nvSpPr>
        <p:spPr>
          <a:xfrm>
            <a:off x="9507859" y="5810845"/>
            <a:ext cx="248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Fotografie Malého nám.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40. léta 20. století</a:t>
            </a:r>
          </a:p>
        </p:txBody>
      </p:sp>
    </p:spTree>
    <p:extLst>
      <p:ext uri="{BB962C8B-B14F-4D97-AF65-F5344CB8AC3E}">
        <p14:creationId xmlns:p14="http://schemas.microsoft.com/office/powerpoint/2010/main" val="100915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04E9F-E970-4E56-A083-6527448B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exteriér, budova, dům, staré&#10;&#10;Popis byl vytvořen automaticky">
            <a:extLst>
              <a:ext uri="{FF2B5EF4-FFF2-40B4-BE49-F238E27FC236}">
                <a16:creationId xmlns:a16="http://schemas.microsoft.com/office/drawing/2014/main" id="{A5C58562-6C7F-4908-AE4D-084E892D1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4628445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6121F8-157C-4320-9EB2-51C1AEF2200E}"/>
              </a:ext>
            </a:extLst>
          </p:cNvPr>
          <p:cNvSpPr txBox="1"/>
          <p:nvPr/>
        </p:nvSpPr>
        <p:spPr>
          <a:xfrm>
            <a:off x="7091988" y="5185434"/>
            <a:ext cx="4046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Detail domu č. p. 136 na Malém náměstí</a:t>
            </a:r>
          </a:p>
          <a:p>
            <a:pPr algn="ctr"/>
            <a:r>
              <a:rPr lang="cs-CZ" dirty="0"/>
              <a:t>Železný Brod – Trávníky</a:t>
            </a:r>
          </a:p>
          <a:p>
            <a:pPr algn="ctr"/>
            <a:r>
              <a:rPr lang="cs-CZ" i="1" dirty="0"/>
              <a:t>nedatováno</a:t>
            </a:r>
          </a:p>
        </p:txBody>
      </p:sp>
      <p:pic>
        <p:nvPicPr>
          <p:cNvPr id="8" name="Obrázek 7" descr="Obsah obrázku text, budova, exteriér, staré&#10;&#10;Popis byl vytvořen automaticky">
            <a:extLst>
              <a:ext uri="{FF2B5EF4-FFF2-40B4-BE49-F238E27FC236}">
                <a16:creationId xmlns:a16="http://schemas.microsoft.com/office/drawing/2014/main" id="{11DB6364-4F01-473F-99BC-3C76740CD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2" y="-1"/>
            <a:ext cx="6153728" cy="46284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679C03C-44D2-4AE9-9F4F-C8C50B80C2BA}"/>
              </a:ext>
            </a:extLst>
          </p:cNvPr>
          <p:cNvSpPr txBox="1"/>
          <p:nvPr/>
        </p:nvSpPr>
        <p:spPr>
          <a:xfrm>
            <a:off x="1383604" y="5173992"/>
            <a:ext cx="3328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Dům č. p. 136 na Malém náměstí</a:t>
            </a:r>
          </a:p>
          <a:p>
            <a:pPr algn="ctr"/>
            <a:r>
              <a:rPr lang="cs-CZ" dirty="0"/>
              <a:t>Železný Brod – Trávníky</a:t>
            </a:r>
          </a:p>
          <a:p>
            <a:pPr algn="ctr"/>
            <a:r>
              <a:rPr lang="cs-CZ" i="1" dirty="0"/>
              <a:t>nedatováno</a:t>
            </a:r>
          </a:p>
        </p:txBody>
      </p:sp>
    </p:spTree>
    <p:extLst>
      <p:ext uri="{BB962C8B-B14F-4D97-AF65-F5344CB8AC3E}">
        <p14:creationId xmlns:p14="http://schemas.microsoft.com/office/powerpoint/2010/main" val="166970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E1C32-17EE-441D-858A-70F5B599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9B0D3D3-F0FC-4DF3-B569-0D82455E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49CFB7-E417-4689-AD17-1D7E14CA5EA5}"/>
              </a:ext>
            </a:extLst>
          </p:cNvPr>
          <p:cNvSpPr txBox="1"/>
          <p:nvPr/>
        </p:nvSpPr>
        <p:spPr>
          <a:xfrm>
            <a:off x="8336284" y="365125"/>
            <a:ext cx="26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Pohlednice s Malým nám.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Asi 1910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C08795-EB19-45F8-B04D-8A3497B4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1" y="0"/>
            <a:ext cx="1040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E1C32-17EE-441D-858A-70F5B599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49CFB7-E417-4689-AD17-1D7E14CA5EA5}"/>
              </a:ext>
            </a:extLst>
          </p:cNvPr>
          <p:cNvSpPr txBox="1"/>
          <p:nvPr/>
        </p:nvSpPr>
        <p:spPr>
          <a:xfrm>
            <a:off x="9507859" y="5810845"/>
            <a:ext cx="248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Fotografie Malého nám.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40. léta 20. století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6DB5621-85DC-4B89-AD24-D7FD5FAF2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-95251" y="1"/>
            <a:ext cx="12304148" cy="6858000"/>
          </a:xfrm>
        </p:spPr>
      </p:pic>
    </p:spTree>
    <p:extLst>
      <p:ext uri="{BB962C8B-B14F-4D97-AF65-F5344CB8AC3E}">
        <p14:creationId xmlns:p14="http://schemas.microsoft.com/office/powerpoint/2010/main" val="421245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83341-CE04-4CB5-8C81-FBAE34EB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EF7EA-023B-415E-AFD0-E43A77738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 descr="Obsah obrázku exteriér, staré, hora, bílá&#10;&#10;Popis byl vytvořen automaticky">
            <a:extLst>
              <a:ext uri="{FF2B5EF4-FFF2-40B4-BE49-F238E27FC236}">
                <a16:creationId xmlns:a16="http://schemas.microsoft.com/office/drawing/2014/main" id="{0C8BC15A-5A0F-40BE-9B69-E2E3F62D0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517FBF68-4196-4757-A1CF-698DCC76DFF4}"/>
              </a:ext>
            </a:extLst>
          </p:cNvPr>
          <p:cNvSpPr/>
          <p:nvPr/>
        </p:nvSpPr>
        <p:spPr>
          <a:xfrm>
            <a:off x="8735627" y="985421"/>
            <a:ext cx="3456373" cy="2443579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1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9D55B-B483-486E-9DF7-EB1791A9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33D7E-E0C2-4FAF-BF56-CAABD30C2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 descr="Obsah obrázku bílá, staré, exteriér, černá&#10;&#10;Popis byl vytvořen automaticky">
            <a:extLst>
              <a:ext uri="{FF2B5EF4-FFF2-40B4-BE49-F238E27FC236}">
                <a16:creationId xmlns:a16="http://schemas.microsoft.com/office/drawing/2014/main" id="{1EEE43B9-2847-4A14-A354-F864CE88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9F6B0CBE-C289-4788-AFD2-F39BF1E4F456}"/>
              </a:ext>
            </a:extLst>
          </p:cNvPr>
          <p:cNvSpPr/>
          <p:nvPr/>
        </p:nvSpPr>
        <p:spPr>
          <a:xfrm>
            <a:off x="5548544" y="2050742"/>
            <a:ext cx="3098306" cy="2600047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86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04DFB-7816-40AD-BE9C-17F70E0C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AD267-F950-4814-BDFE-8C6E723AC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 descr="Obsah obrázku exteriér, staré, bílá, staré ale dobré&#10;&#10;Popis byl vytvořen automaticky">
            <a:extLst>
              <a:ext uri="{FF2B5EF4-FFF2-40B4-BE49-F238E27FC236}">
                <a16:creationId xmlns:a16="http://schemas.microsoft.com/office/drawing/2014/main" id="{ED5B0DEB-A7E1-4DA4-994F-8CAA3E4F2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35097" cy="6858000"/>
          </a:xfrm>
          <a:prstGeom prst="rect">
            <a:avLst/>
          </a:prstGeom>
        </p:spPr>
      </p:pic>
      <p:pic>
        <p:nvPicPr>
          <p:cNvPr id="5" name="Obrázek 4" descr="Obsah obrázku text, voda, staré, exteriér&#10;&#10;Popis byl vytvořen automaticky">
            <a:extLst>
              <a:ext uri="{FF2B5EF4-FFF2-40B4-BE49-F238E27FC236}">
                <a16:creationId xmlns:a16="http://schemas.microsoft.com/office/drawing/2014/main" id="{4D55F53D-F4EC-4BD7-B7CF-D633E881C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42" y="1"/>
            <a:ext cx="5451958" cy="3364637"/>
          </a:xfrm>
          <a:prstGeom prst="rect">
            <a:avLst/>
          </a:prstGeom>
        </p:spPr>
      </p:pic>
      <p:pic>
        <p:nvPicPr>
          <p:cNvPr id="6" name="Obrázek 5" descr="Obsah obrázku text, strom, exteriér, staré&#10;&#10;Popis byl vytvořen automaticky">
            <a:extLst>
              <a:ext uri="{FF2B5EF4-FFF2-40B4-BE49-F238E27FC236}">
                <a16:creationId xmlns:a16="http://schemas.microsoft.com/office/drawing/2014/main" id="{3C390818-2385-4680-8315-CF25DFE51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 b="7259"/>
          <a:stretch/>
        </p:blipFill>
        <p:spPr>
          <a:xfrm>
            <a:off x="6735098" y="3364638"/>
            <a:ext cx="5456903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5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okno, staré, bílá&#10;&#10;Popis byl vytvořen automaticky">
            <a:extLst>
              <a:ext uri="{FF2B5EF4-FFF2-40B4-BE49-F238E27FC236}">
                <a16:creationId xmlns:a16="http://schemas.microsoft.com/office/drawing/2014/main" id="{A32DCD4F-EEA0-49A3-9685-296E859FF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5894"/>
            <a:ext cx="9001125" cy="6852106"/>
          </a:xfr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770FBFE6-6D66-4AC3-90AB-AB3CB1C8762D}"/>
              </a:ext>
            </a:extLst>
          </p:cNvPr>
          <p:cNvSpPr/>
          <p:nvPr/>
        </p:nvSpPr>
        <p:spPr>
          <a:xfrm>
            <a:off x="5131294" y="2201662"/>
            <a:ext cx="2654423" cy="2102898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832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148</Words>
  <Application>Microsoft Office PowerPoint</Application>
  <PresentationFormat>Širokoúhlá obrazovka</PresentationFormat>
  <Paragraphs>35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Hostinec „U černého orla“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Parcela Špitálka</dc:title>
  <dc:creator>Mario Barra</dc:creator>
  <cp:lastModifiedBy>Barra, Mario</cp:lastModifiedBy>
  <cp:revision>30</cp:revision>
  <dcterms:created xsi:type="dcterms:W3CDTF">2020-11-23T11:47:07Z</dcterms:created>
  <dcterms:modified xsi:type="dcterms:W3CDTF">2021-12-23T09:21:43Z</dcterms:modified>
</cp:coreProperties>
</file>